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Quelle est ton adresse e-mail ?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14400" y="3553277"/>
            <a:ext cx="3135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@  (arobase)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4400" y="4648200"/>
            <a:ext cx="3289481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 smtClean="0">
                <a:latin typeface="Kristen ITC" pitchFamily="66" charset="0"/>
              </a:rPr>
              <a:t> </a:t>
            </a:r>
            <a:r>
              <a:rPr lang="en-US" sz="4400" b="1" dirty="0" smtClean="0">
                <a:latin typeface="Kristen ITC" pitchFamily="66" charset="0"/>
              </a:rPr>
              <a:t>.</a:t>
            </a:r>
            <a:r>
              <a:rPr lang="en-US" sz="3600" b="1" dirty="0" smtClean="0">
                <a:latin typeface="Kristen ITC" pitchFamily="66" charset="0"/>
              </a:rPr>
              <a:t>  (point)</a:t>
            </a:r>
            <a:endParaRPr lang="en-US" sz="3600" b="1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061" y="2057400"/>
            <a:ext cx="8633139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Kristen ITC" pitchFamily="66" charset="0"/>
              </a:rPr>
              <a:t>dberndt@mainlandregional.net</a:t>
            </a:r>
            <a:endParaRPr lang="en-US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39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1846659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Sortez un papier.  Dessinez les accents et écrivez les noms.  Il y en a cinq!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9730" y="2514600"/>
            <a:ext cx="8458200" cy="39703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3600" b="1" dirty="0" smtClean="0">
              <a:latin typeface="Kristen ITC" pitchFamily="66" charset="0"/>
            </a:endParaRPr>
          </a:p>
          <a:p>
            <a:pPr algn="ctr"/>
            <a:endParaRPr lang="en-US" sz="3600" b="1" dirty="0">
              <a:latin typeface="Kristen ITC" pitchFamily="66" charset="0"/>
            </a:endParaRPr>
          </a:p>
          <a:p>
            <a:pPr algn="ctr"/>
            <a:endParaRPr lang="en-US" sz="3600" b="1" dirty="0" smtClean="0">
              <a:latin typeface="Kristen ITC" pitchFamily="66" charset="0"/>
            </a:endParaRPr>
          </a:p>
          <a:p>
            <a:pPr algn="ctr"/>
            <a:endParaRPr lang="en-US" sz="3600" b="1" dirty="0">
              <a:latin typeface="Kristen ITC" pitchFamily="66" charset="0"/>
            </a:endParaRPr>
          </a:p>
          <a:p>
            <a:pPr algn="ctr"/>
            <a:endParaRPr lang="en-US" sz="3600" b="1" dirty="0" smtClean="0">
              <a:latin typeface="Kristen ITC" pitchFamily="66" charset="0"/>
            </a:endParaRPr>
          </a:p>
          <a:p>
            <a:pPr algn="ctr"/>
            <a:endParaRPr lang="en-US" sz="3600" b="1" dirty="0">
              <a:latin typeface="Kristen ITC" pitchFamily="66" charset="0"/>
            </a:endParaRPr>
          </a:p>
          <a:p>
            <a:pPr algn="ctr"/>
            <a:endParaRPr lang="en-US" sz="3600" b="1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34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Kristen ITC</vt:lpstr>
      <vt:lpstr>Office Theme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99</cp:revision>
  <dcterms:created xsi:type="dcterms:W3CDTF">2011-09-14T23:22:57Z</dcterms:created>
  <dcterms:modified xsi:type="dcterms:W3CDTF">2013-10-24T11:04:07Z</dcterms:modified>
</cp:coreProperties>
</file>